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Relationship Id="rId4" Type="http://schemas.openxmlformats.org/officeDocument/2006/relationships/image" Target="../media/image7.png" /><Relationship Id="rId5" Type="http://schemas.openxmlformats.org/officeDocument/2006/relationships/image" Target="../media/image8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Relationship Id="rId4" Type="http://schemas.openxmlformats.org/officeDocument/2006/relationships/image" Target="../media/image11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Relationship Id="rId3" Type="http://schemas.openxmlformats.org/officeDocument/2006/relationships/image" Target="../media/image13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Relationship Id="rId3" Type="http://schemas.openxmlformats.org/officeDocument/2006/relationships/image" Target="../media/image15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6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433195" y="8049438"/>
            <a:ext cx="4915535" cy="768324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400" y="693361"/>
            <a:ext cx="1811807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soạn: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21/11/2022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897818"/>
            <a:ext cx="6096047" cy="61642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05789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20: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</a:p>
          <a:p>
            <a:pPr marL="2044598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tiết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I.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ăng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lực: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chung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Rèn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luyện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hơp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tác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trò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khởi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động,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  <a:r>
              <a:rPr dirty="0" sz="14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bào,</a:t>
            </a:r>
            <a:r>
              <a:rPr dirty="0" sz="14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mô,</a:t>
            </a:r>
            <a:r>
              <a:rPr dirty="0" sz="14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mối</a:t>
            </a:r>
            <a:r>
              <a:rPr dirty="0" sz="14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giữa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Rèn</a:t>
            </a:r>
            <a:r>
              <a:rPr dirty="0" sz="1400" spc="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luyên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giải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quyết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vấn</a:t>
            </a:r>
            <a:r>
              <a:rPr dirty="0" sz="1400" spc="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đề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sáng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trải</a:t>
            </a:r>
            <a:r>
              <a:rPr dirty="0" sz="1400" spc="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nghiệm,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nhóm,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luyện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vận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như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tu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tuy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đưa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giải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đáp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mối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bào.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6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NL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học: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bào,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vẽ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thuật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ngữ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5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NL</a:t>
            </a:r>
            <a:r>
              <a:rPr dirty="0" sz="1400" spc="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sống:</a:t>
            </a:r>
            <a:r>
              <a:rPr dirty="0" sz="14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Thiết</a:t>
            </a:r>
            <a:r>
              <a:rPr dirty="0" sz="14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</a:t>
            </a:r>
            <a:r>
              <a:rPr dirty="0" sz="14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NL</a:t>
            </a:r>
            <a:r>
              <a:rPr dirty="0"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vận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đã</a:t>
            </a:r>
            <a:r>
              <a:rPr dirty="0" sz="14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học:</a:t>
            </a:r>
            <a:r>
              <a:rPr dirty="0" sz="1400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giải</a:t>
            </a:r>
            <a:r>
              <a:rPr dirty="0" sz="1400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thích</a:t>
            </a:r>
            <a:r>
              <a:rPr dirty="0" sz="14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tại</a:t>
            </a:r>
            <a:r>
              <a:rPr dirty="0" sz="1400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thường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ở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nhiều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trường.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chất: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Chăm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chỉ: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Sưu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tầm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  <a:r>
              <a:rPr dirty="0" sz="14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phận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hướng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dẫn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…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việc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Tôn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trọng: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lắng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nghe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tôn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trọng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II.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Thiết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bị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dạy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liệu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Đoạn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phim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sự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phỏng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III.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Tiến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dạy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7031538"/>
            <a:ext cx="6095898" cy="84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vấn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đề/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nghiên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cứu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spc="62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spc="62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xem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phim</a:t>
            </a:r>
            <a:r>
              <a:rPr dirty="0" sz="14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sự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ghi</a:t>
            </a:r>
            <a:r>
              <a:rPr dirty="0" sz="14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những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cột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tương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ứng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7849367"/>
            <a:ext cx="5717868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“phân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bào”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04950" y="8124945"/>
            <a:ext cx="1441627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954780" y="8124945"/>
            <a:ext cx="1333347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400" y="8815799"/>
            <a:ext cx="1788161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291633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512570" y="5391493"/>
            <a:ext cx="4756785" cy="1174699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133850" y="7170039"/>
            <a:ext cx="2814954" cy="1890395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693361"/>
            <a:ext cx="6095897" cy="4733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thư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kí.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PHT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xem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phim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1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sự</a:t>
            </a:r>
            <a:r>
              <a:rPr dirty="0" sz="1400" spc="1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</a:t>
            </a:r>
            <a:r>
              <a:rPr dirty="0" sz="1400" spc="1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ghi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những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cột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tương</a:t>
            </a:r>
            <a:r>
              <a:rPr dirty="0" sz="1400" spc="1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ứng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thắng.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tham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trò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trưởng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mình.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thư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mới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đến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mô.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lấy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spc="1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spc="1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mối</a:t>
            </a:r>
            <a:r>
              <a:rPr dirty="0" sz="1400" spc="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giữa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mô.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đó,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đưa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thước,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nhau.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=&gt;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hợp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nhau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cùng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VD: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biểu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…),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kinh,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…)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84325" y="5402230"/>
            <a:ext cx="671042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091939" y="5402230"/>
            <a:ext cx="409143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84325" y="5667012"/>
            <a:ext cx="1707972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dày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091939" y="5667012"/>
            <a:ext cx="952677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trơn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84325" y="5931807"/>
            <a:ext cx="1687880" cy="6566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biểu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dày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lá</a:t>
            </a:r>
          </a:p>
          <a:p>
            <a:pPr marL="0" marR="0">
              <a:lnSpc>
                <a:spcPts val="1550"/>
              </a:lnSpc>
              <a:spcBef>
                <a:spcPts val="10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biểu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091939" y="5931807"/>
            <a:ext cx="1446072" cy="6566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biểu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dày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</a:p>
          <a:p>
            <a:pPr marL="0" marR="0">
              <a:lnSpc>
                <a:spcPts val="1550"/>
              </a:lnSpc>
              <a:spcBef>
                <a:spcPts val="10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biểu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lá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14400" y="6564229"/>
            <a:ext cx="3746983" cy="18706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26.1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mối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giữa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nên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gì?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=&gt;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gì?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Lấy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VD.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291633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842645" y="7087590"/>
            <a:ext cx="6096634" cy="638771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14400" y="1097889"/>
            <a:ext cx="3161030" cy="1271193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133850" y="685800"/>
            <a:ext cx="3092450" cy="1900554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693361"/>
            <a:ext cx="3234536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3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spc="3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3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26.2,</a:t>
            </a:r>
            <a:r>
              <a:rPr dirty="0" sz="1400" spc="3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 spc="3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  <a:r>
              <a:rPr dirty="0" sz="1400" spc="3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3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86155" y="1108626"/>
            <a:ext cx="671042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649855" y="1108626"/>
            <a:ext cx="409143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86155" y="1319433"/>
            <a:ext cx="1895016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 spc="5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 spc="5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5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trơn</a:t>
            </a:r>
            <a:r>
              <a:rPr dirty="0" sz="1400" spc="5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</a:t>
            </a:r>
            <a:r>
              <a:rPr dirty="0" sz="1400" spc="7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dày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86155" y="1734698"/>
            <a:ext cx="231316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649855" y="1734698"/>
            <a:ext cx="1446072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biểu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dày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86155" y="1945505"/>
            <a:ext cx="1396617" cy="4458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lá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biểu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649855" y="1945505"/>
            <a:ext cx="231316" cy="4458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?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14400" y="2593916"/>
            <a:ext cx="3090544" cy="84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suy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14400" y="3411746"/>
            <a:ext cx="6095898" cy="37107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phẩm.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đến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quan.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lấy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chiếu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giúp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tích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quan.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spc="1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tích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trước.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Lá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(gồm: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biểu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bì,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dẫn,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bản,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mềm,</a:t>
            </a:r>
            <a:r>
              <a:rPr dirty="0" sz="14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giậu),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dày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(gồm: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kinh,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biểu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bì).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hợp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nhiều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cùng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VD: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(hoa,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hạt,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rễ,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thân,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lá),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(tim,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phổi,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ruột,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dày,..)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14400" y="7098327"/>
            <a:ext cx="409143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953509" y="7098327"/>
            <a:ext cx="809220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14400" y="7309134"/>
            <a:ext cx="6095898" cy="12636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Biểu</a:t>
            </a:r>
            <a:r>
              <a:rPr dirty="0" sz="1400" spc="3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bì,</a:t>
            </a:r>
            <a:r>
              <a:rPr dirty="0" sz="1400" spc="3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liên</a:t>
            </a:r>
            <a:r>
              <a:rPr dirty="0" sz="1400" spc="3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kết,</a:t>
            </a:r>
            <a:r>
              <a:rPr dirty="0" sz="1400" spc="3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cơ,</a:t>
            </a:r>
            <a:r>
              <a:rPr dirty="0" sz="1400" spc="3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3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sinh,</a:t>
            </a:r>
            <a:r>
              <a:rPr dirty="0" sz="1400" spc="3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thần</a:t>
            </a:r>
            <a:r>
              <a:rPr dirty="0" sz="1400" spc="7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Rễ,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thân,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hoa,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hạt,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tim,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dày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kinh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chiếu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lá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(ở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vật),</a:t>
            </a:r>
            <a:r>
              <a:rPr dirty="0"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dày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(ở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vật).</a:t>
            </a:r>
            <a:r>
              <a:rPr dirty="0"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sau: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14400" y="8542228"/>
            <a:ext cx="4428490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tương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ứng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dày.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Lấy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291633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914400" y="890257"/>
            <a:ext cx="3116135" cy="1714499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038600" y="1328407"/>
            <a:ext cx="2678992" cy="1276349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2816776"/>
            <a:ext cx="6095898" cy="18706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dirty="0"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gợi</a:t>
            </a:r>
            <a:r>
              <a:rPr dirty="0"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(biểu</a:t>
            </a:r>
            <a:r>
              <a:rPr dirty="0"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bì,</a:t>
            </a:r>
            <a:r>
              <a:rPr dirty="0"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rễ,</a:t>
            </a:r>
            <a:r>
              <a:rPr dirty="0"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thân,</a:t>
            </a:r>
            <a:r>
              <a:rPr dirty="0"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thần</a:t>
            </a:r>
            <a:r>
              <a:rPr dirty="0" sz="14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kinh,</a:t>
            </a:r>
            <a:r>
              <a:rPr dirty="0"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tim,</a:t>
            </a:r>
            <a:r>
              <a:rPr dirty="0"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</a:t>
            </a:r>
            <a:r>
              <a:rPr dirty="0"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dày,</a:t>
            </a:r>
            <a:r>
              <a:rPr dirty="0" sz="14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liên</a:t>
            </a:r>
            <a:r>
              <a:rPr dirty="0"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kết,</a:t>
            </a:r>
            <a:r>
              <a:rPr dirty="0" sz="14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lá,</a:t>
            </a:r>
            <a:r>
              <a:rPr dirty="0" sz="14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hoa,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hạt,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sinh)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tham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trò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sức: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đội.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gợi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ý.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sức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gắn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gợi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cột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tương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ứng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(cơ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hoặc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mô).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nhanh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thắng.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4656892"/>
            <a:ext cx="3609187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phẩm.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4861349"/>
            <a:ext cx="6095870" cy="248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2.3.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đến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thể.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mối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giữa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spc="9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spc="9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hướng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dẫn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tích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tranh,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đưa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mối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giữa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spc="154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spc="15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mối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 spc="1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giữa</a:t>
            </a:r>
            <a:r>
              <a:rPr dirty="0" sz="1400" spc="1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1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thể,</a:t>
            </a:r>
            <a:r>
              <a:rPr dirty="0"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291633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2454275" y="685800"/>
            <a:ext cx="2863850" cy="2387526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541905" y="3072765"/>
            <a:ext cx="2689003" cy="3530599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6610926"/>
            <a:ext cx="6095899" cy="2484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hợp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một</a:t>
            </a:r>
            <a:r>
              <a:rPr dirty="0"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cùng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hợp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quan,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thống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nhất,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nhịp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nhàng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 spc="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(mỗi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HS).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-2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spc="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vật,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-4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  <a:r>
              <a:rPr dirty="0" sz="14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dán</a:t>
            </a:r>
            <a:r>
              <a:rPr dirty="0" sz="14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tương</a:t>
            </a:r>
            <a:r>
              <a:rPr dirty="0" sz="14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ứng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=&gt;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chồi,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hóa,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hấp,..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=&gt;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thể.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91633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914400" y="3752659"/>
            <a:ext cx="6223000" cy="29553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693361"/>
            <a:ext cx="5210810" cy="18706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phẩm.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Luyện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2533477"/>
            <a:ext cx="1080695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2737934"/>
            <a:ext cx="6095897" cy="10528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khi</a:t>
            </a:r>
            <a:r>
              <a:rPr dirty="0" sz="1400" spc="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luận,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sắp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xếp</a:t>
            </a:r>
            <a:r>
              <a:rPr dirty="0" sz="14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tăng</a:t>
            </a:r>
            <a:r>
              <a:rPr dirty="0" sz="14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dần</a:t>
            </a:r>
            <a:r>
              <a:rPr dirty="0"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như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6715511"/>
            <a:ext cx="2945104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4400" y="7124425"/>
            <a:ext cx="6095897" cy="18706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(mỗi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HS),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 spc="1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  <a:r>
              <a:rPr dirty="0" sz="14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dán</a:t>
            </a:r>
            <a:r>
              <a:rPr dirty="0" sz="14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tương</a:t>
            </a:r>
            <a:r>
              <a:rPr dirty="0" sz="14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ứng</a:t>
            </a:r>
            <a:r>
              <a:rPr dirty="0"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lên</a:t>
            </a:r>
            <a:r>
              <a:rPr dirty="0"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hình,</a:t>
            </a:r>
            <a:r>
              <a:rPr dirty="0" sz="14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sắp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xếp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tăng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dần.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91633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400" y="693361"/>
            <a:ext cx="5210810" cy="12572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phẩm.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4.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Vận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1920105"/>
            <a:ext cx="1080695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2124562"/>
            <a:ext cx="6095871" cy="248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spc="8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spc="79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dung:</a:t>
            </a:r>
            <a:r>
              <a:rPr dirty="0" sz="1400" spc="8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vẽ</a:t>
            </a:r>
            <a:r>
              <a:rPr dirty="0" sz="14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hoặc</a:t>
            </a:r>
            <a:r>
              <a:rPr dirty="0" sz="14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sưu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tầm</a:t>
            </a:r>
            <a:r>
              <a:rPr dirty="0" sz="14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vậy</a:t>
            </a:r>
            <a:r>
              <a:rPr dirty="0" sz="14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lập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nhà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hiểu,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vẽ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hoặc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sưu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tầm</a:t>
            </a:r>
            <a:r>
              <a:rPr dirty="0" sz="14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lập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đồ.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4578051"/>
            <a:ext cx="4546905" cy="643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291633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root</dc:creator>
  <cp:lastModifiedBy>root</cp:lastModifiedBy>
  <cp:revision>1</cp:revision>
  <dcterms:modified xsi:type="dcterms:W3CDTF">2023-03-28T09:09:33+00:00</dcterms:modified>
</cp:coreProperties>
</file>